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58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5F27F6-4ACE-8834-2A28-6B4CE96B5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C7B34E-DA62-3265-90D6-DA063EA19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261A50-1CAA-35B3-F405-318EE46BD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AE6404-43D8-D804-E7F2-A7345A2B8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6A36E4-CC64-F4F6-2B22-6492053B2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170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AE3533-4736-B715-CEF0-385D443B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FD9CBD-C5E6-A3F5-44EF-994AABE4A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786474-7676-C8AF-71C6-826FAB688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20203B-6AF2-A9AB-643E-2260295B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42B012-6A22-B992-776B-9CEABDA71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920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D9EC7B-25CD-59A8-580A-59B22C6C1C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17F6358-4DC8-6A54-72BB-64EA1823A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3CAC7B-0BF1-2016-8D15-42F1FA45F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05EBAA-9E0C-6D65-DC9F-4DDF602AA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AEE4E5-25B6-371C-664F-7388AE2F7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867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8BD18-629B-9DF0-65ED-EB9B69A9F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AB554D-E404-EB94-F521-08CF5068F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FBBE14-07E9-C318-BCF3-896386816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851D9E-D307-EBFB-CF7B-932D743B2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A586CE-A8AB-F736-0C0C-A5D9007AE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49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6517F8-323A-2E74-B5A2-7C6F22F97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E326BF-CF23-3F95-1C95-30E048C70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470DF2-575A-CDA4-8D5C-F6738EC7B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B9C163-8F83-E31E-E1D6-0426D8E4F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3A30E3-0F25-F8A2-B9D4-EA2F6A018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696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306039-EC0F-2134-62B3-03A8AC1BA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319152-A243-D10F-1213-59352415BB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E1BEBD-B831-02E5-2730-2C8EEC4A2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C3E7E3-7DC6-EB2F-27F6-60B47E300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511CB1-8306-80DD-266D-304B407DA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8B8B4E-85DC-AE54-82C6-EA7717B0A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998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B95C6C-22EE-8037-B105-C31B21B64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BECB25-2462-BEF5-5541-E241EA626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824B8D-791B-A4C7-4EC7-9416B156D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84E4B99-179A-27A6-1AB1-68B9976EF3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496A1B-C4D2-740A-E68E-15933F614B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2F71A9E-699D-AD1C-4DEB-F7A43704D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9271B1-8B15-6343-17AD-5898E9755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B1CE46-F1E7-AD6B-FA08-A8026E23A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552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715D6-C7BC-521B-753D-B18D45716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1ED5E2-AE78-8AC6-A71C-EE803421F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4240032-7931-9FFD-8ED8-9CA388BF9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98E1C6-CA03-FA63-7BC0-C00AD762A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353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546A807-A986-0E53-73B3-B32C81FA5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1FDFD1B-4C81-6376-BB8D-40E59554A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55D202-ACB6-9E1B-C58A-7DA9DAAF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720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A3D11F-0033-FD1B-DCE8-2E9A4531C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282B06-A7A9-B426-C28A-EF553DB3D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B318F0-D2BF-4895-9693-6599DCBD6E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92D163-5B35-DA6C-FEE4-1435685C5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B13773-15B5-FB62-317F-71580C4C3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C7F3A2-EB24-5D48-9761-F348A8E4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768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6C5E90-8D90-AEC9-E8C1-FB844B9F6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E82A45C-1A7A-7FDD-BC2D-ECE506F693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E64D98-4ECA-B015-D3F1-AC3F9DD48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16C2C2-9851-AEF7-1689-9E0D93433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442683-6052-9428-132A-31E8520F5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813726-B5AA-4182-A03C-9CDCFAA78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330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01EC12D-6F00-6E19-1BDC-58F4F7544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E7BC86-F915-9834-16B0-C9BFE9F7A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8ED625-E62D-EC2C-CA6D-DBEA42959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F6A50-BE41-47D1-BD9C-7C83C732C629}" type="datetimeFigureOut">
              <a:rPr lang="ko-KR" altLang="en-US" smtClean="0"/>
              <a:t>2023-05-07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930314-32D9-88E4-9660-506DF6F72B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0D9162-56C5-0FA7-B1B6-952E8806B3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08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65314" y="93305"/>
            <a:ext cx="3251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내부 디자인 참고 자료 </a:t>
            </a:r>
            <a:r>
              <a:rPr lang="en-US" altLang="ko-KR" b="1" dirty="0"/>
              <a:t>– </a:t>
            </a:r>
            <a:r>
              <a:rPr lang="ko-KR" altLang="en-US" b="1" dirty="0"/>
              <a:t>천장</a:t>
            </a:r>
          </a:p>
        </p:txBody>
      </p:sp>
      <p:pic>
        <p:nvPicPr>
          <p:cNvPr id="6" name="그림 5" descr="실내, 창문, 일광, 건물이(가) 표시된 사진&#10;&#10;자동 생성된 설명">
            <a:extLst>
              <a:ext uri="{FF2B5EF4-FFF2-40B4-BE49-F238E27FC236}">
                <a16:creationId xmlns:a16="http://schemas.microsoft.com/office/drawing/2014/main" id="{589CA1D5-FBED-BC6F-31AA-7FE2FFD451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22"/>
          <a:stretch/>
        </p:blipFill>
        <p:spPr>
          <a:xfrm rot="5400000">
            <a:off x="-644991" y="1500187"/>
            <a:ext cx="5676901" cy="3857625"/>
          </a:xfrm>
          <a:prstGeom prst="rect">
            <a:avLst/>
          </a:prstGeom>
        </p:spPr>
      </p:pic>
      <p:pic>
        <p:nvPicPr>
          <p:cNvPr id="8" name="그림 7" descr="빔, 천장, 실내, 지붕이(가) 표시된 사진&#10;&#10;자동 생성된 설명">
            <a:extLst>
              <a:ext uri="{FF2B5EF4-FFF2-40B4-BE49-F238E27FC236}">
                <a16:creationId xmlns:a16="http://schemas.microsoft.com/office/drawing/2014/main" id="{633AEA76-25A7-0DBF-3C7A-BA47593DA5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89"/>
          <a:stretch/>
        </p:blipFill>
        <p:spPr>
          <a:xfrm>
            <a:off x="4307654" y="2476498"/>
            <a:ext cx="7605670" cy="379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971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65314" y="93305"/>
            <a:ext cx="3251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내부 디자인 참고 자료 </a:t>
            </a:r>
            <a:r>
              <a:rPr lang="en-US" altLang="ko-KR" b="1" dirty="0"/>
              <a:t>– </a:t>
            </a:r>
            <a:r>
              <a:rPr lang="ko-KR" altLang="en-US" b="1" dirty="0"/>
              <a:t>내벽</a:t>
            </a:r>
          </a:p>
        </p:txBody>
      </p:sp>
      <p:pic>
        <p:nvPicPr>
          <p:cNvPr id="3" name="그림 2" descr="벽, 실내, 예술, 직조이(가) 표시된 사진&#10;&#10;자동 생성된 설명">
            <a:extLst>
              <a:ext uri="{FF2B5EF4-FFF2-40B4-BE49-F238E27FC236}">
                <a16:creationId xmlns:a16="http://schemas.microsoft.com/office/drawing/2014/main" id="{FCDE541D-FC84-E049-64A1-170F89EB8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046503" y="1934753"/>
            <a:ext cx="6057828" cy="3407528"/>
          </a:xfrm>
          <a:prstGeom prst="rect">
            <a:avLst/>
          </a:prstGeom>
        </p:spPr>
      </p:pic>
      <p:pic>
        <p:nvPicPr>
          <p:cNvPr id="7" name="그림 6" descr="창문, 실내, 벽, 부지이(가) 표시된 사진&#10;&#10;자동 생성된 설명">
            <a:extLst>
              <a:ext uri="{FF2B5EF4-FFF2-40B4-BE49-F238E27FC236}">
                <a16:creationId xmlns:a16="http://schemas.microsoft.com/office/drawing/2014/main" id="{B7E635D9-8894-2B14-A49E-752F0373BE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642" y="2171633"/>
            <a:ext cx="7992530" cy="449579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FF58285-6637-5B01-69DC-8CF330D2F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642" y="0"/>
            <a:ext cx="7992530" cy="256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65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95250" y="121880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한옥 외관 참고 자료</a:t>
            </a:r>
          </a:p>
        </p:txBody>
      </p:sp>
      <p:pic>
        <p:nvPicPr>
          <p:cNvPr id="8" name="그림 7" descr="야외, 하늘, 나무, 건물이(가) 표시된 사진&#10;&#10;자동 생성된 설명">
            <a:extLst>
              <a:ext uri="{FF2B5EF4-FFF2-40B4-BE49-F238E27FC236}">
                <a16:creationId xmlns:a16="http://schemas.microsoft.com/office/drawing/2014/main" id="{6CE8A357-0E1D-1E5F-E2DD-85846BF0EC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91212"/>
            <a:ext cx="6000750" cy="3375422"/>
          </a:xfrm>
          <a:prstGeom prst="rect">
            <a:avLst/>
          </a:prstGeom>
        </p:spPr>
      </p:pic>
      <p:pic>
        <p:nvPicPr>
          <p:cNvPr id="10" name="그림 9" descr="건물, 야외, 일본 건축, 중국 건축이(가) 표시된 사진&#10;&#10;자동 생성된 설명">
            <a:extLst>
              <a:ext uri="{FF2B5EF4-FFF2-40B4-BE49-F238E27FC236}">
                <a16:creationId xmlns:a16="http://schemas.microsoft.com/office/drawing/2014/main" id="{CB503D0A-15C4-4524-80AA-1E06F3509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91212"/>
            <a:ext cx="6000750" cy="3375422"/>
          </a:xfrm>
          <a:prstGeom prst="rect">
            <a:avLst/>
          </a:prstGeom>
        </p:spPr>
      </p:pic>
      <p:pic>
        <p:nvPicPr>
          <p:cNvPr id="12" name="그림 11" descr="야외, 건물, 하늘, 지상이(가) 표시된 사진&#10;&#10;자동 생성된 설명">
            <a:extLst>
              <a:ext uri="{FF2B5EF4-FFF2-40B4-BE49-F238E27FC236}">
                <a16:creationId xmlns:a16="http://schemas.microsoft.com/office/drawing/2014/main" id="{B9BED14F-630C-8AA6-9A4F-55F1A6CF37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3" b="9675"/>
          <a:stretch/>
        </p:blipFill>
        <p:spPr>
          <a:xfrm>
            <a:off x="6096000" y="3866634"/>
            <a:ext cx="6000750" cy="2991366"/>
          </a:xfrm>
          <a:prstGeom prst="rect">
            <a:avLst/>
          </a:prstGeom>
        </p:spPr>
      </p:pic>
      <p:pic>
        <p:nvPicPr>
          <p:cNvPr id="14" name="그림 13" descr="야외, 하늘, 일본 건축, 잔디이(가) 표시된 사진&#10;&#10;자동 생성된 설명">
            <a:extLst>
              <a:ext uri="{FF2B5EF4-FFF2-40B4-BE49-F238E27FC236}">
                <a16:creationId xmlns:a16="http://schemas.microsoft.com/office/drawing/2014/main" id="{231BC00D-0DF9-6B92-23D4-CD7A63985C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8"/>
          <a:stretch/>
        </p:blipFill>
        <p:spPr>
          <a:xfrm>
            <a:off x="95250" y="3866632"/>
            <a:ext cx="6000750" cy="299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220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95250" y="121880"/>
            <a:ext cx="3879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외부 디자인 참고 자료 </a:t>
            </a:r>
            <a:r>
              <a:rPr lang="en-US" altLang="ko-KR" b="1" dirty="0"/>
              <a:t>– </a:t>
            </a:r>
            <a:r>
              <a:rPr lang="ko-KR" altLang="en-US" b="1" dirty="0"/>
              <a:t>외벽</a:t>
            </a:r>
            <a:r>
              <a:rPr lang="en-US" altLang="ko-KR" b="1" dirty="0"/>
              <a:t>(</a:t>
            </a:r>
            <a:r>
              <a:rPr lang="ko-KR" altLang="en-US" b="1" dirty="0"/>
              <a:t>내부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pic>
        <p:nvPicPr>
          <p:cNvPr id="3" name="그림 2" descr="건물, 야외, 하늘, 지상이(가) 표시된 사진&#10;&#10;자동 생성된 설명">
            <a:extLst>
              <a:ext uri="{FF2B5EF4-FFF2-40B4-BE49-F238E27FC236}">
                <a16:creationId xmlns:a16="http://schemas.microsoft.com/office/drawing/2014/main" id="{6016D4A5-334F-CC8F-DDBB-050B99B606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73" y="614958"/>
            <a:ext cx="6657976" cy="3745111"/>
          </a:xfrm>
          <a:prstGeom prst="rect">
            <a:avLst/>
          </a:prstGeom>
        </p:spPr>
      </p:pic>
      <p:pic>
        <p:nvPicPr>
          <p:cNvPr id="7" name="그림 6" descr="건물, 하늘, 야외, 일본 건축이(가) 표시된 사진&#10;&#10;자동 생성된 설명">
            <a:extLst>
              <a:ext uri="{FF2B5EF4-FFF2-40B4-BE49-F238E27FC236}">
                <a16:creationId xmlns:a16="http://schemas.microsoft.com/office/drawing/2014/main" id="{36B21AA7-4890-6247-0BCD-BB6351A6C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052" y="2796183"/>
            <a:ext cx="6657976" cy="374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41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95250" y="121880"/>
            <a:ext cx="3879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외부 디자인 참고 자료 </a:t>
            </a:r>
            <a:r>
              <a:rPr lang="en-US" altLang="ko-KR" b="1" dirty="0"/>
              <a:t>– </a:t>
            </a:r>
            <a:r>
              <a:rPr lang="ko-KR" altLang="en-US" b="1" dirty="0"/>
              <a:t>외벽</a:t>
            </a:r>
            <a:r>
              <a:rPr lang="en-US" altLang="ko-KR" b="1" dirty="0"/>
              <a:t>(</a:t>
            </a:r>
            <a:r>
              <a:rPr lang="ko-KR" altLang="en-US" b="1" dirty="0"/>
              <a:t>외부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pic>
        <p:nvPicPr>
          <p:cNvPr id="5" name="그림 4" descr="야외, 건물, 하늘, 일본 건축이(가) 표시된 사진&#10;&#10;자동 생성된 설명">
            <a:extLst>
              <a:ext uri="{FF2B5EF4-FFF2-40B4-BE49-F238E27FC236}">
                <a16:creationId xmlns:a16="http://schemas.microsoft.com/office/drawing/2014/main" id="{2D2A6EAA-004B-22BA-AB9E-6AA9C69984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71"/>
          <a:stretch/>
        </p:blipFill>
        <p:spPr>
          <a:xfrm>
            <a:off x="172811" y="1175742"/>
            <a:ext cx="5104039" cy="4463058"/>
          </a:xfrm>
          <a:prstGeom prst="rect">
            <a:avLst/>
          </a:prstGeom>
        </p:spPr>
      </p:pic>
      <p:pic>
        <p:nvPicPr>
          <p:cNvPr id="10" name="그림 9" descr="야외, 하늘, 신전, 일본 건축이(가) 표시된 사진&#10;&#10;자동 생성된 설명">
            <a:extLst>
              <a:ext uri="{FF2B5EF4-FFF2-40B4-BE49-F238E27FC236}">
                <a16:creationId xmlns:a16="http://schemas.microsoft.com/office/drawing/2014/main" id="{B1A8EB0C-DA1E-6592-47C3-425A19840A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530" y="1937742"/>
            <a:ext cx="6579659" cy="370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798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95250" y="121880"/>
            <a:ext cx="4025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외부 디자인 참고 자료 </a:t>
            </a:r>
            <a:r>
              <a:rPr lang="en-US" altLang="ko-KR" b="1" dirty="0"/>
              <a:t>– </a:t>
            </a:r>
            <a:r>
              <a:rPr lang="ko-KR" altLang="en-US" b="1" dirty="0"/>
              <a:t>사대문 파트</a:t>
            </a:r>
          </a:p>
        </p:txBody>
      </p:sp>
      <p:pic>
        <p:nvPicPr>
          <p:cNvPr id="3" name="그림 2" descr="야외, 하늘, 일본 건축, 중국 건축이(가) 표시된 사진&#10;&#10;자동 생성된 설명">
            <a:extLst>
              <a:ext uri="{FF2B5EF4-FFF2-40B4-BE49-F238E27FC236}">
                <a16:creationId xmlns:a16="http://schemas.microsoft.com/office/drawing/2014/main" id="{7C4082F8-5A99-E507-11E4-8F5FF5A43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718" y="3816901"/>
            <a:ext cx="5184711" cy="2916400"/>
          </a:xfrm>
          <a:prstGeom prst="rect">
            <a:avLst/>
          </a:prstGeom>
        </p:spPr>
      </p:pic>
      <p:pic>
        <p:nvPicPr>
          <p:cNvPr id="7" name="그림 6" descr="야외, 하늘, 지상, 건물이(가) 표시된 사진&#10;&#10;자동 생성된 설명">
            <a:extLst>
              <a:ext uri="{FF2B5EF4-FFF2-40B4-BE49-F238E27FC236}">
                <a16:creationId xmlns:a16="http://schemas.microsoft.com/office/drawing/2014/main" id="{8F538CCD-ACC8-5281-35B0-8E18657EA2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2" t="28435" r="22092" b="20952"/>
          <a:stretch/>
        </p:blipFill>
        <p:spPr>
          <a:xfrm>
            <a:off x="326571" y="662473"/>
            <a:ext cx="7903029" cy="31544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DC9FFE-F6E2-E9A3-F6B4-B6BDA6470DB3}"/>
              </a:ext>
            </a:extLst>
          </p:cNvPr>
          <p:cNvSpPr txBox="1"/>
          <p:nvPr/>
        </p:nvSpPr>
        <p:spPr>
          <a:xfrm>
            <a:off x="8406882" y="765110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◀ </a:t>
            </a:r>
            <a:r>
              <a:rPr lang="ko-KR" altLang="en-US" dirty="0" err="1"/>
              <a:t>입구길</a:t>
            </a:r>
            <a:r>
              <a:rPr lang="ko-KR" altLang="en-US" dirty="0"/>
              <a:t> 이후 나오는 정문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CD8916-CB3A-48E5-AABA-22C117BA2C31}"/>
              </a:ext>
            </a:extLst>
          </p:cNvPr>
          <p:cNvSpPr txBox="1"/>
          <p:nvPr/>
        </p:nvSpPr>
        <p:spPr>
          <a:xfrm>
            <a:off x="4120711" y="4124130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나머지 다른 문들 ▶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742762-A89E-DB77-278D-7E2B5A515FC1}"/>
              </a:ext>
            </a:extLst>
          </p:cNvPr>
          <p:cNvSpPr txBox="1"/>
          <p:nvPr/>
        </p:nvSpPr>
        <p:spPr>
          <a:xfrm>
            <a:off x="4310154" y="6167536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◀ 담벼락 참고 ▶</a:t>
            </a:r>
          </a:p>
        </p:txBody>
      </p:sp>
      <p:pic>
        <p:nvPicPr>
          <p:cNvPr id="15" name="그림 14" descr="야외, 나무, 부지, 식물이(가) 표시된 사진&#10;&#10;자동 생성된 설명">
            <a:extLst>
              <a:ext uri="{FF2B5EF4-FFF2-40B4-BE49-F238E27FC236}">
                <a16:creationId xmlns:a16="http://schemas.microsoft.com/office/drawing/2014/main" id="{3F3C1EB1-4305-2964-9C2F-92AA3ABE15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71" t="62538" r="23546" b="7211"/>
          <a:stretch/>
        </p:blipFill>
        <p:spPr>
          <a:xfrm>
            <a:off x="326571" y="3968909"/>
            <a:ext cx="3658772" cy="259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632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54</Words>
  <Application>Microsoft Office PowerPoint</Application>
  <PresentationFormat>와이드스크린</PresentationFormat>
  <Paragraphs>9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민서</dc:creator>
  <cp:lastModifiedBy>신 민서</cp:lastModifiedBy>
  <cp:revision>1</cp:revision>
  <dcterms:created xsi:type="dcterms:W3CDTF">2023-05-07T13:42:41Z</dcterms:created>
  <dcterms:modified xsi:type="dcterms:W3CDTF">2023-05-07T14:36:58Z</dcterms:modified>
</cp:coreProperties>
</file>

<file path=docProps/thumbnail.jpeg>
</file>